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4660"/>
  </p:normalViewPr>
  <p:slideViewPr>
    <p:cSldViewPr snapToGrid="0">
      <p:cViewPr varScale="1">
        <p:scale>
          <a:sx n="57" d="100"/>
          <a:sy n="57" d="100"/>
        </p:scale>
        <p:origin x="53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4/7/2014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t>4/7/2014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t>4/7/2014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t>4/7/2014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t>4/7/2014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t>4/7/2014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t>4/7/2014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4/7/2014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4/7/2014</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4/7/2014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t>4/7/2014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4/7/2014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4/7/2014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4/7/2014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4/7/2014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t>4/7/2014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t>4/7/2014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4/7/2014</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Howard Gardner</a:t>
            </a:r>
            <a:endParaRPr lang="en-US" dirty="0"/>
          </a:p>
        </p:txBody>
      </p:sp>
      <p:sp>
        <p:nvSpPr>
          <p:cNvPr id="3" name="Subtitle 2"/>
          <p:cNvSpPr>
            <a:spLocks noGrp="1"/>
          </p:cNvSpPr>
          <p:nvPr>
            <p:ph type="subTitle" idx="1"/>
          </p:nvPr>
        </p:nvSpPr>
        <p:spPr/>
        <p:txBody>
          <a:bodyPr/>
          <a:lstStyle/>
          <a:p>
            <a:r>
              <a:rPr lang="en-US" dirty="0" smtClean="0"/>
              <a:t>By Celine Thomas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322" y="714409"/>
            <a:ext cx="2335503" cy="2929744"/>
          </a:xfrm>
          <a:prstGeom prst="rect">
            <a:avLst/>
          </a:prstGeom>
        </p:spPr>
      </p:pic>
    </p:spTree>
    <p:extLst>
      <p:ext uri="{BB962C8B-B14F-4D97-AF65-F5344CB8AC3E}">
        <p14:creationId xmlns:p14="http://schemas.microsoft.com/office/powerpoint/2010/main" val="4079528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Howard Gardner</a:t>
            </a:r>
            <a:endParaRPr lang="en-US" dirty="0"/>
          </a:p>
        </p:txBody>
      </p:sp>
      <p:sp>
        <p:nvSpPr>
          <p:cNvPr id="3" name="Content Placeholder 2"/>
          <p:cNvSpPr>
            <a:spLocks noGrp="1"/>
          </p:cNvSpPr>
          <p:nvPr>
            <p:ph idx="1"/>
          </p:nvPr>
        </p:nvSpPr>
        <p:spPr/>
        <p:txBody>
          <a:bodyPr/>
          <a:lstStyle/>
          <a:p>
            <a:r>
              <a:rPr lang="en-US" dirty="0" smtClean="0"/>
              <a:t>Born July 11, 1943 in Scranton, Pennsylvania </a:t>
            </a:r>
          </a:p>
          <a:p>
            <a:endParaRPr lang="en-US" dirty="0"/>
          </a:p>
          <a:p>
            <a:r>
              <a:rPr lang="en-US" dirty="0" smtClean="0"/>
              <a:t>Post Secondary Education at </a:t>
            </a:r>
            <a:r>
              <a:rPr lang="en-US" dirty="0" err="1" smtClean="0"/>
              <a:t>Havard</a:t>
            </a:r>
            <a:r>
              <a:rPr lang="en-US" dirty="0" smtClean="0"/>
              <a:t> University </a:t>
            </a:r>
          </a:p>
          <a:p>
            <a:endParaRPr lang="en-US" dirty="0"/>
          </a:p>
          <a:p>
            <a:r>
              <a:rPr lang="en-US" dirty="0" smtClean="0"/>
              <a:t>Erik Erickson was a personal mentor, as well as the theory by Jean Piaget who both influenced my interest in development psychology.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43047" y="158951"/>
            <a:ext cx="2702859" cy="3938037"/>
          </a:xfrm>
          <a:prstGeom prst="rect">
            <a:avLst/>
          </a:prstGeom>
        </p:spPr>
      </p:pic>
    </p:spTree>
    <p:extLst>
      <p:ext uri="{BB962C8B-B14F-4D97-AF65-F5344CB8AC3E}">
        <p14:creationId xmlns:p14="http://schemas.microsoft.com/office/powerpoint/2010/main" val="25550110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theory</a:t>
            </a:r>
            <a:endParaRPr lang="en-US" dirty="0"/>
          </a:p>
        </p:txBody>
      </p:sp>
      <p:sp>
        <p:nvSpPr>
          <p:cNvPr id="3" name="Content Placeholder 2"/>
          <p:cNvSpPr>
            <a:spLocks noGrp="1"/>
          </p:cNvSpPr>
          <p:nvPr>
            <p:ph idx="1"/>
          </p:nvPr>
        </p:nvSpPr>
        <p:spPr/>
        <p:txBody>
          <a:bodyPr>
            <a:normAutofit lnSpcReduction="10000"/>
          </a:bodyPr>
          <a:lstStyle/>
          <a:p>
            <a:r>
              <a:rPr lang="en-US" dirty="0" smtClean="0"/>
              <a:t>I developed my theory through working with gifted and brain dead adults.</a:t>
            </a:r>
          </a:p>
          <a:p>
            <a:endParaRPr lang="en-US" dirty="0"/>
          </a:p>
          <a:p>
            <a:r>
              <a:rPr lang="en-US" dirty="0" smtClean="0"/>
              <a:t>From research and observation I created the theory of Multiple Intelligences</a:t>
            </a:r>
          </a:p>
          <a:p>
            <a:r>
              <a:rPr lang="en-US" dirty="0" smtClean="0"/>
              <a:t>My theory outlined a reason of why there is more then one intelligence. The study was done through helping those who were brain dead, but had the ability to express through other functions such as painting. </a:t>
            </a:r>
            <a:endParaRPr lang="en-US" dirty="0"/>
          </a:p>
          <a:p>
            <a:r>
              <a:rPr lang="en-US" i="1" dirty="0" smtClean="0"/>
              <a:t>Frames of Mind- </a:t>
            </a:r>
            <a:r>
              <a:rPr lang="en-US" dirty="0" smtClean="0"/>
              <a:t>outlined my theory of Multiple Intelligences.</a:t>
            </a:r>
            <a:endParaRPr lang="en-US" i="1" dirty="0"/>
          </a:p>
        </p:txBody>
      </p:sp>
      <p:sp>
        <p:nvSpPr>
          <p:cNvPr id="4" name="AutoShape 2" descr="data:image/jpeg;base64,/9j/4AAQSkZJRgABAQAAAQABAAD/2wCEAAkGBxQSEBUUEBQWFhUXGB0XGRYVFh0ZFRcWGBYaHBYYGBcYHyggGBolHBYZITEhJSkrLy4uGx8zODMsNygtLisBCgoKDg0OGhAQGywkHiY2NCwvLCwsLDQsLSw0LCsvNywsLCwsLCwrLywsLywsNCwsLCwsLCw3LCwsLCwsLCwsLP/AABEIARcAtQMBIgACEQEDEQH/xAAbAAABBQEBAAAAAAAAAAAAAAAAAwQFBgcBAv/EAEgQAAEDAQUCCAwDBwMDBQAAAAEAAhEDBAUSITETQQciNFFSYXGRBhQyM3N0gZKhssLSYpOxFSNCcsHR8FOCsxYkJTVDg6Lx/8QAGQEBAAMBAQAAAAAAAAAAAAAAAAEDBAIF/8QALBEAAgIABQMDAwQDAAAAAAAAAAECEQMEITIzEjGBQVGhIsHwE2FxsRQj0f/aAAwDAQACEQMRAD8AiVofB/yGr6wPkYs8Wh8H/IavrA+Ri9TO8TKsLcaGupOq2d5HZv6kzZZagAbtjEb2yTlrJM6ryy0kEJm6m8gDaQf5QZ5pnm6onLRetk8Dzn/1ERP9gR7UA6QmXi9TXa55fwiMurcubGqRnUAy3NB585yQD5Nal4U2+U8DMjPKSNYnWM+48y42i/OKm/ojIbwkHXfiMksJg57Nshx3/wCdSAVN60f9RvNr14T8QR1IN60YnGIiZGeUTOXUm/7KBEEsy8kim0Rr/ce0da626wN7fy2xG8QMsxA9gQCzL3omCKjYImeqJ/RLULYx5hjgSNY3aa82o70hSu5oBkUydxNNuWURA1XG2KKhcwtbIiA34kDegJBCZbJ4M7XmB4o/wEz8UPs791QjIiY3mM/geyUA9QmTLO9ojanLnAO46k65kH2INF8+d38w3bkA9QmQpVY84JBO4QRlE5ZaHn1XBQqSCavVGERr+u6UApefmX9iyrhG5aPQs+panbx+4dJk4defrWWcI3LR6Fn1LRk+Xwcz2lXQhC9YoBaHwf8AIavrA+RizxaHwf8AIavrA+Riy53iZZhbi+2qzCoAHTkZyMZjRNatCmHAOeQWje+CQf10UgvD6TSZIBPPGa8stGDqNLe86Bs4zlEHWcicAz3+1dNCkRG0JnLznNlz9RTzYN6I7gg2dnRHcP8AN570Ays9Ol5TapIcJzfuI68xquPpUiPOkZg5P5j/AFlPW2ZgyDQBzABd8XZ0R3D/ADcEAx2FI4oqOyyMVDlO8Z/FexSpNM7Qifx5QQnjaDRo0d3+cw7lw2dnRHcP83oBmaFKBxzAI/j7Y39vd1Lw2z0gY2rsydah3kmMz16c0bk/FBvRHcFw2VnQb3BANjQY5uHG6HZ5PImc+K7U+xeKTaTsm1CT5UYzijIgkaxA7inzKTQAAAANBGnYuCzsGjRzaDRAR1Oy0HRDycUOA2hkxhcDG/RvwXsbEgfvDxgIBecwRlkefEPgn7aLQZDQD1Dqj9AAueLs6IyEaDTLL4DuQDANoz5wyHaF+9gIIg6xOY54XPF6Bn95OhnaaS0RnOUgZJ/4szojPXIZzqu7BsRhEc0D/NEAyikXEbQzIcYef4tI6jOgSjLLTfGF5IAAyfIy0nuTk2dmfFGeuWq9U6Yb5IA7BCAb29sUHDmass4RuWj0LPqWq3n5l/Ysq4RuWj0LPqWjKcvg5ntKuhCF6xQC0Pg/5DV9YHyMWeLQ+D/kNX1gfIxZc7xMswtxf61AO1nLmcW/KQkvEGfj/Mf9ydLy8ZZZLyyykN/EWfj/ADH/AHI8RZ+P8x/3KI8Gbxq132gVXCKVV1IBrYkNJzOeq5bLwrNvClQDm4HsLzxeMIxZAzpkNyiylYsHFSrRuvsTHiDPx/mP+5HiLPx/mP8AuSV83myzUXVH6DIAaucdGjtXqiyqWAufheROEAFoPNnm6OeRPUps7uN9Pqe/EGfj/Mf9yPEWfj/Mf9yaXReu2NWm4YatJ2F43Z+S9s7iM0xui86rrbXs9Zzf3YDmYWxiYd5zOkt+Kizl4kNP30JnxFn4/wAx/wByPEWfj/Mf9ygruveqbe+z1XDAGl1MhsF2Ew4HPcZ0jySpegahrvl4NNsCMOeIgkgnmALd29E7EMSM+y9aFvEWfj/Mf9yPEGfj/Mf9yTvi2bGg94ElrThHO6Mgk/B28PGLLTq5S5vGjpDJ3xBU36HXVHr6PXuOPEWfj/Mf9yPEWfj/ADH/AHKK8L7xq2aiKlEtnEGw5sjjHXIhcvy86ll2TyQ9j3im5pbDxi0LSDG45EKLOJYsItprt9yW8RZ+P8x/3I8RZ+P8x/3JdwkZGDz8yr3g/eFa0PtDXvaNlVNNpawZgTmZJzy3Qps6lKMWo13JrxFn4/zH/cjxBn4/zH/co6zXs5tq8WrhuJzcdN7cmvGctLSTDhHOZ6lNpZMHGXYZW+mG0HgTAbvJJ7zmst4RuWj0LPqWq3n5l/Ysq4RuWj0LPqWjJ8vg6ntKuhCF6xQC0Pg/5DV9YHyMWeLQ+D/kNX1gfIxZc7xMswtxoi4V1eXtkQfgYPeNF5ZaVDwPo4qlt47m/wDdVPJjpHnBXu0Mw3xQBc537l2bon+LmHUp677npUC40muBeS50ve7E46khzjmuVbmourCsWu2gEB20eIGeQAdEZlc9Ohjjl5LDjH1Tv5shOEKiTZ6bwJbTqtc8fhzE/H4q0tcCJGiH0wQQQCCIIOhHNCa07vDRhY57WaYQcgOYEjE0dQOW5TWpcsPpm5L1r4K/4P0S68rbVb5HFpzuLw1uIezD8V58KcVC2Wa0sE4pouA34vIHeT3BWmzWdtNoaxoa0bh15k9ZPOvNpsramHGJwuDx1OGhUdOhX/j/AOvpvW783ZVvC2gbP4tam5mi8Ned7mP8o9ZJn3lZruadmHO1dxzOoxGQPYIHsXu2WRtVhZUEtMSOwyPiAloUpalkMLpm5ej/AL/KI+0lzqoDGtcGCTicRxnCGxAOjcU/zBQHgU40K1osjoGB20YAZ4joyHUJb3qzWS72Uy4sxS4y7FUe6TAEw4kDIBNzcdHbbfC7a6Yto+Y5oxRHUjWpxLCk5Rmu6fx+URPCLyL/AOVn6lJ348ULVZXVv3lNxLRjz2T8sLmxlv3icsip69LppWhobXaXNBmA9zRP+0iVy33RSrUtlVaXNmRLjiB3EOmZz51DRziYMpSlJftXhj4FVXwIP723esO/VysdmsTWU9m3FhHO5xd7xOKeuU1sdx0aReaYc0vMuIqv4x5zLtc1LWpZOEpTjL2v+iCvlu1vaytp60ml7yP4WkmJ7Yj2q4JpY7vp0sRptguMucSXOcfxOcST7SnaJE4WG4uTfdu/sNbz8y/sWVcI3LR6Fn1LVbz8y/sWVcI3LR6Fn1LTk+XwWT2lXQhC9YoBaHwf8hq+sD5GLPFofB/yGr6wPkYsud4mWYW40RcK6ml6ucKFUs8oMdEc+EwvLLG6VjWzXttnvbQaHtYcLnl2FmLe1sAlxG/cl6FuJqmk5ha4NxzMsIkDinf3D4qH4PAP2fTje589u0d/SFKsvKi6tsw797Hk4SHBpInUZNyGeihPQowsRyhGbff8ofVqoa0ucYAEk8wGqZXJejbTQZVYIDpy3ggwR8EXlVBLGEEhxxOABPFbnu53YR3qveBlTZWi02UyAHbWmCIOB26DzS34peoniuOLGPo9PJMXvfRoVaTDTxbZ+BpDog5eUIyGe6V7ffGC0Mo1WYXVATTcDia7DqNAQc+ZRPhnPjFhjXbb9NWr1AfeTG2k/vKbC+iG5UyHZOJnPHlppkovUrlizU2k/VL4Ja/r18VourFmNrYkB0HNwAjLPMrtS8Kjae02Mtw4iGPl8ROTSBJ6pUfwgf8Ap1b/AGf8rFNWHzTP5G/oFPqWdUniyjelJ/L/AOHizW4VaQqUIeCJGcA9RMGD7FHXH4SNtFR9JzDTqMzwuM4m9Jp5sx3hRvB4793aMPm9u7BzRA0+CL5uhzqVG02bK0UmgiP42gZtPOYn4jeot1ZUsXElhxxI+V7/AMFhZanms5hpgNADseOZBLgOLGvFKZUL6e+0VKApDFTAcSanFIdpHFR4O3s21TUbkcDQ5u9rw50j4qJoCobztmyc0O2TILmlwmBGhCX2o6liuoyi7TfxTLHZLY9zntfTwFsEcbEHB06GMtEysN+Oq1a1JtIB1GA6X5EumIOHq5lI3dIpUw6cWBsg+VIaJnrlVa5dp49eGyw4sTPLmNDGiN9jrEnKLgr7v7Nlhui922jGA0tfTdgex2rSOsajrUkq54F7N1F9WmXF9R5NUvgODx/DAyAE5dqsaldizBk5QTY1vPzL+xZVwjctHoWfUtVvPzL+xZVwjctHoWfUtOT5fB3PaVdCEL1igFofB/yGr6wPkYs8Wh8H/IavrA+Riy53iZZhbjRF5cvSF5ZaQ133ObO5+wcBTecWzcJDXHUsIMgHmMpShdAFpNoc4l7mYIEBgaDIgaz1zvUqhKRWsKKpV2GFnsj21XvdUDg4AYcEYQ2Yg4j0jKZWm4nOtbbS2rhe1uHDglrm55O40nXdGgU1jExImJjfHPHMuCo2YkTzb1FCWFGSp/yRN8XK6vUov2mHYuxtGCZOWuemW6F4vm4dtVpVmVNnVpaODZBB1BaT2795U3KRNsp9NugOo0Jwg+05dqUiJYMJXa7kffVzutFn2LqkNMYnYZc4tcDOoAzHMvdW76jqIpbaBhDS5rIeREGCXEAkb4UjtBMTnExvgan4hG1bln5WQ68icvYCUol4Ubb8DWx3e2jRFOgAwNGUic95OYk+1F22V9NgY94fGhw4TrvzKdbVuLDIxRMb4mJjmlD6gAkmBkM+cmB8SpOlBKqGFguhlGtVqU8trBLdwcJkjtnRNbNcr2WmrXFUF1UAEGnxQGgRHGncpmnVDhLTI5xpmJHwIXqVFHP6UNNO2pH0bFU220fUDoYWBoZhaMRaSdSSeKE3uy5TRr1q20xGsQXNwQBExh42Wu+VMLqUP042n7akDd3g+aFeo+lVIp1HY3UsI8rPR24ZqeQhTRMMOMFURrefmX9iyrhG5aPQs+parefmX9iyrhG5aPQs+paMny+CZ7SroQhesUAtD4P+Q1fWB8jFni0Pg/5DV9YHyMWXO8TLMLcaIhCF5ZaCEIQDCvdoe57i54LgGy0wQGkkYTuzd7YC8tupocXBzwTOh3GpjjTSSR2EqQQgGVawcSGOIPGMzvdOZ54nILxaboY8smRgADYjINc10dksb3KQRKAYMuwCOM4xETB8nBH/ABjvJSTboyIL35RhIPGAFLBJPSzJnnT+taWMEvc1o/EQP1SDL2oEwK1InmFRv90JpnK93BxBLnCG4cuYODv6LyLsHSdmZicp2mOY7SR2RzJ8106LsoQRbrpPFAe4NAw65+QGCIyGk9pSwu6HTjdqDE5GAREe2e0DmT5CAa2SxbMziceKG8Yzode3PVO0IQAhCEA1vPzL+xZVwjctHoWfUtVvPzL+xZVwjctHoWfUtGT5fBzPaVdCEL1igFofB/yGr6wPkYs8Wh8H/IavrA+Riy53iZZhbjREIQvLLQQhCA4hCh/CK+xZmZZ1HeS3+p6v1UN0rJSbdIc3te9KztxVXdjRm53YP6qh3t4W16pIpnZM5m+Ue139oRYrltFtqGpUJgnN7tI5mjf2DJT973bTsVhqupNmoW4cZEulxAPYM9AuYpzaSL30Ya11Zm1rvBsnE4ud3nvKbG8m7h/ncmr7JoSVxrQNF6ccjhrvqZ3m5vsT1yXvUNZtOg5we7QNdAJAmM4zy0V3urwvc1+ztbSCMsUQ4fzN/qO5ZlYyGVWPZ5THBw7QZW6W+7aVdv71gPMdHDsOoWXM5dYbXSdQxutfWhzZ67XtDmEOB0IMhKKh3hQNiqA2WticT5nVx7YyPtgq0XNeVSrIq0H0nATnm088Hd2LOpWdShWq7EqEIQuisEIQgGt5+Zf2LKuEblo9Cz6lqt5+Zf2LKuEblo9Cz6loyfL4OZ7SroQhesUAtD4P+Q1fWB8jFni0Pg/5DV9YHyMWXO8TLMLcaIhCF5ZaCEIQHlwkc3Wq7W8GSapqbXE45gVWBwHMrGhQ4p9zqMnHsVipftazOw2qkMO59PQ+w5ezJPLwdTttle2k4OkSBvBBkSDmNFLWmztqNLXgOadQVUrd4IuY7HZXkcwJhw7HDX2qE5QdrU6qE1T0ZQLfdbmyDkevKO2VGVbtqAZZlX+33XbX5Pa5x6WFrj7wE96a0vBK1P8AKxAHnIb8JW5Z9VqmVPLNeqKvctzOLsVVzabGnOTLj/K0ZnuhaY28LRbDhs4NKlvefKPt5+zvXi5vAmnTzqnEdYGntO9WulSDQA0AAaAaBZsbFlivXRHcVGC01Ywuq5adDNol+97s3H+ykkIVaVENt9zqEBCkgEIQgGt5+Zf2LKuEblo9Cz6lqt5+Zf2LKuEblo9Cz6loyfL4OZ7SroQhesUAtD4P+Q1fWB8jFni0Pg/5DV9YHyMWXO8TLMLcaIhCF5ZaCRtVpbTbieYA3/8A4llx2iAirP4SWSo0vp16b2jVzXYmjtIyCXuu+KFpxeL1WVcBh2BwdhJmAY0ORVC4JLwZQuerVqEBrKr3HMCYYyAJ3nQK90Lvp0atauOLtQwvAG+ni4xjUkOA/wBqAkIRCiG+FNkLC8V2YQ/ZEzk2pxeK7omXtGfOE+td406bmte4B75wsEue7D5RaxskgbzGSAcwiE3sdup1Q7ZuDsJwuH8TXDVrmnNruopu6/bOKxomq3atbiLP4sMgTG/MgdZyQEhCITChfdB5e1j5dTID2QRUaXAloNMjFmASMs4KUu686VcO2Lw7A7C8ZhzHD+F7TBaeohAO4RCbVrexjwwnjkYgxoLnYQYLsLQSGzlOiUs1pbUbipuDmmRI5wYI6iCCCN0IBZCjzfdCJ2gjHssUHAamLBgD4wl2LixOuSkEAIQhANbz8y/sWVcI3LR6Fn1LVbz8y/sWVcI3LR6Fn1LRk+Xwcz2lXQhC9YoBaHwf8hq+sD5GLPFofB/yGr6wPkYsud4mWYW40RCELyy0F5qOgE9S9JC12VtRuF8wdcLnNnqJaQY6kBmfBbctK1XPVZUYwl1V4DnNBLTgZhIOuRzWpBRd1eD1ns2Vmp7MTOFj3hhMRJZiwkxzhSdRkggzByyJB9hGY9iApXBrYm7K2ucAdpbq5zAOTXgAewtJ9qmL3ttNtss9NtNjrU9tQse4ebpCNocQE5mOKImNRCf3ZctGzzsGlmIlxAe4tLneU4tJILjGuqTvbwfoWmpTqVmS+kSWPa9zHNnUYmEEg8yAr3gSD+0L0xEE7WkDhENnZbhJjvXi1MB8JaUiYsBI7ds4T3EqyWS4KFKs6tSZge4AODHOax2EQC6mDhJA3xK9OuOga4tBYdsBhFTG/EGzOAcbJk54dOpAVy7KY/6gtZjPxWln2uz/AECU8Gcr3vQddA+3ZFWCnclFtY1w07V2r8b5cAZDTxs2jc05LlkuOjSquq02kVH+W7G8l8CBil3GgaTogKn4MzUvW8xUqPZVD6cARJoBvEjEDxeNOW93WrXc93UqG1bSc4l9Q1amJ2I7R4En8MgAwuXl4P2evUbVqU/3rRDarHOp1QObGwh0ZnKd5Tyy2JlNmBjYBmcySSdS5xzcTzkygM2Hjdgs9J7H0rXdrn03NDmltZlOrUa6k4O/ihzmmTOe4btQCjKXg/Z2tY1rOJTILKeJ2yaWxhIpk4ciARlkc9VKIAQhCAa3n5l/Ysq4RuWj0LPqWq3n5l/Ysq4RuWj0LPqWjJ8vg5ntKuhCF6xQC0Pg/wCQ1fWB8jFni0Pg/wCQ1fWB8jFlzvEyzC3GiIQheWWghCEAIXA6dFVjXrWq02yjTrGhsDRbTc0B2bmio9zmnypHFiYAz1QFoe6ATrHNmVDWDwrs1a1OsrHuFdgJdTfTewgCJzc0A5OByOmamgsm8N2eJXhQvFg4u3dSrRvAAieeaZeP9jUBqtqtDabHPqHC1jS5xOga0ST3BR9w+EFG2M2lmL3Mz4zqb2NJBggYwJKa+FjxUs76Yza6k+o70bGSO95YI3jEofgdP/iaf89T/kKAsdjvptS11rMKdQOota4vc2KbsYyDHbyN6lFFWG/qVW01LM0PFWk0OcHNgAO8mDvlFt8IKVK0U7PUxB9UOLOKS1wYAXQRqcwI1khASqFF0b9pm0+LODmVsG1a14HGZMFzSCRkd2vUlr0vWnZ2h1U+U4MY1oLnvedGsaM3FANfCG/22PZGpTqOFWqyiCzCQH1CQ2ZcCBkTMKYVG4QrTjZYWuY5hdb7OYfGYDjObSRPVKvKAEIQgGt5+Zf2LKuEblo9Cz6lqt5+Zf2LKuEblo9Cz6loyfL4OZ7SroQhesUAtD4P+Q1fWB8jFni0Pg/5DV9YHyMWXO8TLMLcaIhcXV5ZaCrHhvUf/wBo0SKT7VTbWI0LDJa1x6LnhjTuMwdVZ14q0w5pa4Ag5EESCOYg6oCsW1z23xZm0PJdQqm0ADi4Wlmwc7dixF4G+MSS8FbOwXleRa1oIqUgCAJGKiC7PdJzPOVaaFmYycDWtnWABPNPOvNCw0mOLmU2NcdXNaA49pAkoBclU/wiu5tusFspUy1zxUe5sGYqMggZaE6e1W97A4EOAIIgg5gg6gjeE2st20aZxUqVNhiJYxrTHNIGmQQFL8FnVHXG6tX8p1lcxk67GnTcKZPW7N3tCW4HHj9lUwCJx1PnKuVax03tDH02OaNGuaC0QIEA5DJeLNd9KmSaVKmwnIljGtJHMSAgKnc7x+37bmOT0V78JADfd1zGTbUfbsmQrPTuqg12NtGkHa4hTaHTzzErta7KL3430abn9JzGl3eRKAqV8uH/AFBYRlIoVieyHR/VevCt+C97tqVfNfvaYcfIbWe0YZOgJ0CtVW66Dn43UaTn9I02l2WnGIlLWqysqsLKrGvadWvaHNPaDkgKdwm1B/44Eif2hQdHUA8T2Zq7hR7rls5YGGhSLQQ4NLGkYgCAYI1AJE9afMYGgBoAAEADIADQAID0hCEA1vPzL+xZVwjctHoWfUtVvPzL+xZVwjctHoWfUtGT5fBzPaVdCEL1igFofB/yGr6wPkYs8Wh8H/IavrA+Riy53iZZhbjQKjXHySB2if6hJ7Op02+4fuThC8ssob4KnTb7h+5GCp02+4fuThCCkN8FTpt9w/cjBU6bfcP3JwmdvtuzBOEmADzTJgAHQmdyiTUVbJUbdIUwVOm33D9yMFTpt9w/cvPjBxhpGoJ10Aj+pj2JziUKSZHSIYKnTb7h+5GCp02+4fuSLbaTUDA05tLszEAGMwRlJ0S1ltGME6QSNZmDBPeD3KFNMnooMFTpt9w/cjBU6bfcP3JbGOdGMc66sjpEcFTpt9w/cjBU6bfcP3JcuCRNo4+ACSACeoEmO3Qo2kOk5gqdNvuH7kYKnTb7h+5OEKRSG+Cp02+4fuRgqdNvuH7k4QgpDO3g7F8kExuEfCVlnCNy0ehZ9S1W8/Mv7FlXCNy0ehZ9S0ZTl8ET2lXQhC9YoBaHwf8AIavrA+RizxaHwf8AIavrA+Riy53iZZhbjREIQvLLQQuFRAvNxkACdqKY5sJDTJ64ce5cTxFHudRi5diYTS3WcvwgRAcHGd+HMDvg+xKC0NJic5j2xP6JtTtpykTie5rYB8lsyTr0T3hRKUWqYimnaCvYy6piJGrcupsnvxGfYErY7OWyXGXEmT7SR2a6dS8OtzWhpJBDpMxEMAJk90L0LRx3zGFoaOvE6ZHdh71yuhOyfqoKdncKj3kjMAN6gJ19pTdl3ECA4ZhoOuYaZePaS7vTi3WktphzIJcWhs6EuIA+Bn2JRlqaTEydPaBJ/VOmF1+ak3Kr/NBBlihxM5ZR1ANIjskk+1Jusg2YpiMcAzG8OnF2TMJxZrYHtB0xaA6xOR9ozSFK1uIpnLjucdP/AGxJB11jD3o+gfUK2uzyG5w1oM90A+zNF3083ujyjA/laAB8QSvTbY0AEuBxaQDpMDLtIC9vtbBMnQSeoZf3Cn6bsi3VDhCQ8abz749sTHXlmuG1tE56R3k5DtVnUjmmOELgK6pIGt5+Zf2LKuEblo9Cz6lqt5+Zf2LKuEblo9Cz6loyfL4OZ7SroQhesUAtD4P+Q1fWB8jFni0Pg/5DV9YHyMWXO8TLMLcaIhJvcRoJ9q87V3QPeF5ZZZ7qskETEiJGqbfs9uIOznFj7XYcOfsS21d0D3hc2ruge8LlwT7kqddhJlhAfjBM8Y9XGj9MIHYhlgAw5nitLRnuMZ9uSV2juge8I2ruge8KP04+w62NPEZdhIOBrA0acaTxh2Q1o9pSzrCCZk+Xj6pwxnz5foErtHdA94RtHdA94RYaJeIzlazBzmEk8Q4gNxMEZ95SYsAkmTJDh75kntyA9iV2ruge8Lu1d0D3hHCL9COtiTLEBME5tDewAGI5tUNsYGHM8VpaOwx/YJXau6B7wubR3QPeFPRH2HWxi+yPDm4AMLGgDEJnPqIiIG4p14i2HDOHkk+05js3diU2juge8Lu1d0D3hcrDSJeI2JNsQBBBMguPv6rhsAwFucEk7tSSe+TMpbau6B7wjau6B7wp/Tj7EdbFQF1I7R3QPeEbV3QPeF2R1ITvPzL+xZVwjctHoWfUtTvAnYvkRkss4RuWj0LPqWjKcvgie0q6EIXrFALQ+D/kNX1gfIxZ4tD4P+Q1fWB8jFlzvEyzC3Ghrq8OqAakDtK5t29JveF5ZaKJK01sDS6JA17JzPs1Xdu3pN7wuGu3pN7whFjZt4iMxBgZb88WR9x3clzaR/DmcOIDQkdUrpqsOrm94RtGc7e8ILEad4sIBmJOHQ6nQaa9S9OtzROLKCR24QCf1CU2rOk3vCbPvKiPKe0ajPKY17dD3FCbPdS8GCc8+NlBzw6/ovXjrJicwQIg6kgD9U3N7Wf/AFGEaZGR5UbtcwUftazxO0ZETlnlEzkgHFC3MeGwfK01/suUre0ieZuIiNBEnt1HekGXxZzEVGZidf8AOpK0LdRcSGvacsxOg/woD3QtrXmBrJEfy/4O9eWXiw9RkiIzyxR3hpPYldoznb3hG0Zzt7whFibbeyBJgmMoOrhIGSdJIVGdJveF3bt6Te8ILFUJPbt6Te8I27ek3vCCxG8/Mv7FlXCNy0ehZ9S1S8XTRfHMsr4RuWj0LPqWjJ8vgie0q6EIXrFALQ+D/kNX1gfIxcQsud4mWYW40KpSa7ygD2iV48VZ0G+6EIXlllB4qzoN90I8VZ0G+6EIQmg8VZ0G+6EeKs6DfdCEIKDxVnQb7oSTrtpEyabJ58AndvjqHcEIQUc/ZdHL92zLTij+y9C7qX+lT9wdXV1DuQhAcN20v9Kn7jf7L02wUwZFNgnWGDP4IQgPfirOg33QjxVnQb7oQhBQeKs6DfdCPFWdBvuhCEFB4qzoN90I8VZ0G+6EIQihG8GgUXgCBG5ZZwjctHoWfUhC05Pl8ET2lXQhC9UoP//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data:image/jpeg;base64,/9j/4AAQSkZJRgABAQAAAQABAAD/2wCEAAkGBxQSEBUUEBQWFhUXGB0XGRYVFh0ZFRcWGBYaHBYYGBcYHyggGBolHBYZITEhJSkrLy4uGx8zODMsNygtLisBCgoKDg0OGhAQGywkHiY2NCwvLCwsLDQsLSw0LCsvNywsLCwsLCwrLywsLywsNCwsLCwsLCw3LCwsLCwsLCwsLP/AABEIARcAtQMBIgACEQEDEQH/xAAbAAABBQEBAAAAAAAAAAAAAAAAAwQFBgcBAv/EAEgQAAEDAQUCCAwDBwMDBQAAAAEAAhEDBAUSITETQQciNFFSYXGRBhQyM3N0gZKhssLSYpOxFSNCcsHR8FOCsxYkJTVDg6Lx/8QAGQEBAAMBAQAAAAAAAAAAAAAAAAEDBAIF/8QALBEAAgIABQMDAwQDAAAAAAAAAAECEQMEITIzEjGBQVGhIsHwE2FxsRQj0f/aAAwDAQACEQMRAD8AiVofB/yGr6wPkYs8Wh8H/IavrA+Ri9TO8TKsLcaGupOq2d5HZv6kzZZagAbtjEb2yTlrJM6ryy0kEJm6m8gDaQf5QZ5pnm6onLRetk8Dzn/1ERP9gR7UA6QmXi9TXa55fwiMurcubGqRnUAy3NB585yQD5Nal4U2+U8DMjPKSNYnWM+48y42i/OKm/ojIbwkHXfiMksJg57Nshx3/wCdSAVN60f9RvNr14T8QR1IN60YnGIiZGeUTOXUm/7KBEEsy8kim0Rr/ce0da626wN7fy2xG8QMsxA9gQCzL3omCKjYImeqJ/RLULYx5hjgSNY3aa82o70hSu5oBkUydxNNuWURA1XG2KKhcwtbIiA34kDegJBCZbJ4M7XmB4o/wEz8UPs791QjIiY3mM/geyUA9QmTLO9ojanLnAO46k65kH2INF8+d38w3bkA9QmQpVY84JBO4QRlE5ZaHn1XBQqSCavVGERr+u6UApefmX9iyrhG5aPQs+panbx+4dJk4defrWWcI3LR6Fn1LRk+Xwcz2lXQhC9YoBaHwf8AIavrA+RizxaHwf8AIavrA+Riy53iZZhbi+2qzCoAHTkZyMZjRNatCmHAOeQWje+CQf10UgvD6TSZIBPPGa8stGDqNLe86Bs4zlEHWcicAz3+1dNCkRG0JnLznNlz9RTzYN6I7gg2dnRHcP8AN570Ays9Ol5TapIcJzfuI68xquPpUiPOkZg5P5j/AFlPW2ZgyDQBzABd8XZ0R3D/ADcEAx2FI4oqOyyMVDlO8Z/FexSpNM7Qifx5QQnjaDRo0d3+cw7lw2dnRHcP83oBmaFKBxzAI/j7Y39vd1Lw2z0gY2rsydah3kmMz16c0bk/FBvRHcFw2VnQb3BANjQY5uHG6HZ5PImc+K7U+xeKTaTsm1CT5UYzijIgkaxA7inzKTQAAAANBGnYuCzsGjRzaDRAR1Oy0HRDycUOA2hkxhcDG/RvwXsbEgfvDxgIBecwRlkefEPgn7aLQZDQD1Dqj9AAueLs6IyEaDTLL4DuQDANoz5wyHaF+9gIIg6xOY54XPF6Bn95OhnaaS0RnOUgZJ/4szojPXIZzqu7BsRhEc0D/NEAyikXEbQzIcYef4tI6jOgSjLLTfGF5IAAyfIy0nuTk2dmfFGeuWq9U6Yb5IA7BCAb29sUHDmass4RuWj0LPqWq3n5l/Ysq4RuWj0LPqWjKcvg5ntKuhCF6xQC0Pg/5DV9YHyMWeLQ+D/kNX1gfIxZc7xMswtxf61AO1nLmcW/KQkvEGfj/Mf9ydLy8ZZZLyyykN/EWfj/ADH/AHI8RZ+P8x/3KI8Gbxq132gVXCKVV1IBrYkNJzOeq5bLwrNvClQDm4HsLzxeMIxZAzpkNyiylYsHFSrRuvsTHiDPx/mP+5HiLPx/mP8AuSV83myzUXVH6DIAaucdGjtXqiyqWAufheROEAFoPNnm6OeRPUps7uN9Pqe/EGfj/Mf9yPEWfj/Mf9yaXReu2NWm4YatJ2F43Z+S9s7iM0xui86rrbXs9Zzf3YDmYWxiYd5zOkt+Kizl4kNP30JnxFn4/wAx/wByPEWfj/Mf9ygruveqbe+z1XDAGl1MhsF2Ew4HPcZ0jySpegahrvl4NNsCMOeIgkgnmALd29E7EMSM+y9aFvEWfj/Mf9yPEGfj/Mf9yTvi2bGg94ElrThHO6Mgk/B28PGLLTq5S5vGjpDJ3xBU36HXVHr6PXuOPEWfj/Mf9yPEWfj/ADH/AHKK8L7xq2aiKlEtnEGw5sjjHXIhcvy86ll2TyQ9j3im5pbDxi0LSDG45EKLOJYsItprt9yW8RZ+P8x/3I8RZ+P8x/3JdwkZGDz8yr3g/eFa0PtDXvaNlVNNpawZgTmZJzy3Qps6lKMWo13JrxFn4/zH/cjxBn4/zH/co6zXs5tq8WrhuJzcdN7cmvGctLSTDhHOZ6lNpZMHGXYZW+mG0HgTAbvJJ7zmst4RuWj0LPqWq3n5l/Ysq4RuWj0LPqWjJ8vg6ntKuhCF6xQC0Pg/5DV9YHyMWeLQ+D/kNX1gfIxZc7xMswtxoi4V1eXtkQfgYPeNF5ZaVDwPo4qlt47m/wDdVPJjpHnBXu0Mw3xQBc537l2bon+LmHUp677npUC40muBeS50ve7E46khzjmuVbmourCsWu2gEB20eIGeQAdEZlc9Ohjjl5LDjH1Tv5shOEKiTZ6bwJbTqtc8fhzE/H4q0tcCJGiH0wQQQCCIIOhHNCa07vDRhY57WaYQcgOYEjE0dQOW5TWpcsPpm5L1r4K/4P0S68rbVb5HFpzuLw1uIezD8V58KcVC2Wa0sE4pouA34vIHeT3BWmzWdtNoaxoa0bh15k9ZPOvNpsramHGJwuDx1OGhUdOhX/j/AOvpvW783ZVvC2gbP4tam5mi8Ned7mP8o9ZJn3lZruadmHO1dxzOoxGQPYIHsXu2WRtVhZUEtMSOwyPiAloUpalkMLpm5ej/AL/KI+0lzqoDGtcGCTicRxnCGxAOjcU/zBQHgU40K1osjoGB20YAZ4joyHUJb3qzWS72Uy4sxS4y7FUe6TAEw4kDIBNzcdHbbfC7a6Yto+Y5oxRHUjWpxLCk5Rmu6fx+URPCLyL/AOVn6lJ348ULVZXVv3lNxLRjz2T8sLmxlv3icsip69LppWhobXaXNBmA9zRP+0iVy33RSrUtlVaXNmRLjiB3EOmZz51DRziYMpSlJftXhj4FVXwIP723esO/VysdmsTWU9m3FhHO5xd7xOKeuU1sdx0aReaYc0vMuIqv4x5zLtc1LWpZOEpTjL2v+iCvlu1vaytp60ml7yP4WkmJ7Yj2q4JpY7vp0sRptguMucSXOcfxOcST7SnaJE4WG4uTfdu/sNbz8y/sWVcI3LR6Fn1LVbz8y/sWVcI3LR6Fn1LTk+XwWT2lXQhC9YoBaHwf8hq+sD5GLPFofB/yGr6wPkYsud4mWYW40RcK6ml6ucKFUs8oMdEc+EwvLLG6VjWzXttnvbQaHtYcLnl2FmLe1sAlxG/cl6FuJqmk5ha4NxzMsIkDinf3D4qH4PAP2fTje589u0d/SFKsvKi6tsw797Hk4SHBpInUZNyGeihPQowsRyhGbff8ofVqoa0ucYAEk8wGqZXJejbTQZVYIDpy3ggwR8EXlVBLGEEhxxOABPFbnu53YR3qveBlTZWi02UyAHbWmCIOB26DzS34peoniuOLGPo9PJMXvfRoVaTDTxbZ+BpDog5eUIyGe6V7ffGC0Mo1WYXVATTcDia7DqNAQc+ZRPhnPjFhjXbb9NWr1AfeTG2k/vKbC+iG5UyHZOJnPHlppkovUrlizU2k/VL4Ja/r18VourFmNrYkB0HNwAjLPMrtS8Kjae02Mtw4iGPl8ROTSBJ6pUfwgf8Ap1b/AGf8rFNWHzTP5G/oFPqWdUniyjelJ/L/AOHizW4VaQqUIeCJGcA9RMGD7FHXH4SNtFR9JzDTqMzwuM4m9Jp5sx3hRvB4793aMPm9u7BzRA0+CL5uhzqVG02bK0UmgiP42gZtPOYn4jeot1ZUsXElhxxI+V7/AMFhZanms5hpgNADseOZBLgOLGvFKZUL6e+0VKApDFTAcSanFIdpHFR4O3s21TUbkcDQ5u9rw50j4qJoCobztmyc0O2TILmlwmBGhCX2o6liuoyi7TfxTLHZLY9zntfTwFsEcbEHB06GMtEysN+Oq1a1JtIB1GA6X5EumIOHq5lI3dIpUw6cWBsg+VIaJnrlVa5dp49eGyw4sTPLmNDGiN9jrEnKLgr7v7Nlhui922jGA0tfTdgex2rSOsajrUkq54F7N1F9WmXF9R5NUvgODx/DAyAE5dqsaldizBk5QTY1vPzL+xZVwjctHoWfUtVvPzL+xZVwjctHoWfUtOT5fB3PaVdCEL1igFofB/yGr6wPkYs8Wh8H/IavrA+Riy53iZZhbjRF5cvSF5ZaQ133ObO5+wcBTecWzcJDXHUsIMgHmMpShdAFpNoc4l7mYIEBgaDIgaz1zvUqhKRWsKKpV2GFnsj21XvdUDg4AYcEYQ2Yg4j0jKZWm4nOtbbS2rhe1uHDglrm55O40nXdGgU1jExImJjfHPHMuCo2YkTzb1FCWFGSp/yRN8XK6vUov2mHYuxtGCZOWuemW6F4vm4dtVpVmVNnVpaODZBB1BaT2795U3KRNsp9NugOo0Jwg+05dqUiJYMJXa7kffVzutFn2LqkNMYnYZc4tcDOoAzHMvdW76jqIpbaBhDS5rIeREGCXEAkb4UjtBMTnExvgan4hG1bln5WQ68icvYCUol4Ubb8DWx3e2jRFOgAwNGUic95OYk+1F22V9NgY94fGhw4TrvzKdbVuLDIxRMb4mJjmlD6gAkmBkM+cmB8SpOlBKqGFguhlGtVqU8trBLdwcJkjtnRNbNcr2WmrXFUF1UAEGnxQGgRHGncpmnVDhLTI5xpmJHwIXqVFHP6UNNO2pH0bFU220fUDoYWBoZhaMRaSdSSeKE3uy5TRr1q20xGsQXNwQBExh42Wu+VMLqUP042n7akDd3g+aFeo+lVIp1HY3UsI8rPR24ZqeQhTRMMOMFURrefmX9iyrhG5aPQs+parefmX9iyrhG5aPQs+paMny+CZ7SroQhesUAtD4P+Q1fWB8jFni0Pg/5DV9YHyMWXO8TLMLcaIhCF5ZaCEIQDCvdoe57i54LgGy0wQGkkYTuzd7YC8tupocXBzwTOh3GpjjTSSR2EqQQgGVawcSGOIPGMzvdOZ54nILxaboY8smRgADYjINc10dksb3KQRKAYMuwCOM4xETB8nBH/ABjvJSTboyIL35RhIPGAFLBJPSzJnnT+taWMEvc1o/EQP1SDL2oEwK1InmFRv90JpnK93BxBLnCG4cuYODv6LyLsHSdmZicp2mOY7SR2RzJ8106LsoQRbrpPFAe4NAw65+QGCIyGk9pSwu6HTjdqDE5GAREe2e0DmT5CAa2SxbMziceKG8Yzode3PVO0IQAhCEA1vPzL+xZVwjctHoWfUtVvPzL+xZVwjctHoWfUtGT5fBzPaVdCEL1igFofB/yGr6wPkYs8Wh8H/IavrA+Riy53iZZhbjREIQvLLQQhCA4hCh/CK+xZmZZ1HeS3+p6v1UN0rJSbdIc3te9KztxVXdjRm53YP6qh3t4W16pIpnZM5m+Ue139oRYrltFtqGpUJgnN7tI5mjf2DJT973bTsVhqupNmoW4cZEulxAPYM9AuYpzaSL30Ya11Zm1rvBsnE4ud3nvKbG8m7h/ncmr7JoSVxrQNF6ccjhrvqZ3m5vsT1yXvUNZtOg5we7QNdAJAmM4zy0V3urwvc1+ztbSCMsUQ4fzN/qO5ZlYyGVWPZ5THBw7QZW6W+7aVdv71gPMdHDsOoWXM5dYbXSdQxutfWhzZ67XtDmEOB0IMhKKh3hQNiqA2WticT5nVx7YyPtgq0XNeVSrIq0H0nATnm088Hd2LOpWdShWq7EqEIQuisEIQgGt5+Zf2LKuEblo9Cz6lqt5+Zf2LKuEblo9Cz6loyfL4OZ7SroQhesUAtD4P+Q1fWB8jFni0Pg/5DV9YHyMWXO8TLMLcaIhCF5ZaCEIQHlwkc3Wq7W8GSapqbXE45gVWBwHMrGhQ4p9zqMnHsVipftazOw2qkMO59PQ+w5ezJPLwdTttle2k4OkSBvBBkSDmNFLWmztqNLXgOadQVUrd4IuY7HZXkcwJhw7HDX2qE5QdrU6qE1T0ZQLfdbmyDkevKO2VGVbtqAZZlX+33XbX5Pa5x6WFrj7wE96a0vBK1P8AKxAHnIb8JW5Z9VqmVPLNeqKvctzOLsVVzabGnOTLj/K0ZnuhaY28LRbDhs4NKlvefKPt5+zvXi5vAmnTzqnEdYGntO9WulSDQA0AAaAaBZsbFlivXRHcVGC01Ywuq5adDNol+97s3H+ykkIVaVENt9zqEBCkgEIQgGt5+Zf2LKuEblo9Cz6lqt5+Zf2LKuEblo9Cz6loyfL4OZ7SroQhesUAtD4P+Q1fWB8jFni0Pg/5DV9YHyMWXO8TLMLcaIhCF5ZaCRtVpbTbieYA3/8A4llx2iAirP4SWSo0vp16b2jVzXYmjtIyCXuu+KFpxeL1WVcBh2BwdhJmAY0ORVC4JLwZQuerVqEBrKr3HMCYYyAJ3nQK90Lvp0atauOLtQwvAG+ni4xjUkOA/wBqAkIRCiG+FNkLC8V2YQ/ZEzk2pxeK7omXtGfOE+td406bmte4B75wsEue7D5RaxskgbzGSAcwiE3sdup1Q7ZuDsJwuH8TXDVrmnNruopu6/bOKxomq3atbiLP4sMgTG/MgdZyQEhCITChfdB5e1j5dTID2QRUaXAloNMjFmASMs4KUu686VcO2Lw7A7C8ZhzHD+F7TBaeohAO4RCbVrexjwwnjkYgxoLnYQYLsLQSGzlOiUs1pbUbipuDmmRI5wYI6iCCCN0IBZCjzfdCJ2gjHssUHAamLBgD4wl2LixOuSkEAIQhANbz8y/sWVcI3LR6Fn1LVbz8y/sWVcI3LR6Fn1LRk+Xwcz2lXQhC9YoBaHwf8hq+sD5GLPFofB/yGr6wPkYsud4mWYW40RCELyy0F5qOgE9S9JC12VtRuF8wdcLnNnqJaQY6kBmfBbctK1XPVZUYwl1V4DnNBLTgZhIOuRzWpBRd1eD1ns2Vmp7MTOFj3hhMRJZiwkxzhSdRkggzByyJB9hGY9iApXBrYm7K2ucAdpbq5zAOTXgAewtJ9qmL3ttNtss9NtNjrU9tQse4ebpCNocQE5mOKImNRCf3ZctGzzsGlmIlxAe4tLneU4tJILjGuqTvbwfoWmpTqVmS+kSWPa9zHNnUYmEEg8yAr3gSD+0L0xEE7WkDhENnZbhJjvXi1MB8JaUiYsBI7ds4T3EqyWS4KFKs6tSZge4AODHOax2EQC6mDhJA3xK9OuOga4tBYdsBhFTG/EGzOAcbJk54dOpAVy7KY/6gtZjPxWln2uz/AECU8Gcr3vQddA+3ZFWCnclFtY1w07V2r8b5cAZDTxs2jc05LlkuOjSquq02kVH+W7G8l8CBil3GgaTogKn4MzUvW8xUqPZVD6cARJoBvEjEDxeNOW93WrXc93UqG1bSc4l9Q1amJ2I7R4En8MgAwuXl4P2evUbVqU/3rRDarHOp1QObGwh0ZnKd5Tyy2JlNmBjYBmcySSdS5xzcTzkygM2Hjdgs9J7H0rXdrn03NDmltZlOrUa6k4O/ihzmmTOe4btQCjKXg/Z2tY1rOJTILKeJ2yaWxhIpk4ciARlkc9VKIAQhCAa3n5l/Ysq4RuWj0LPqWq3n5l/Ysq4RuWj0LPqWjJ8vg5ntKuhCF6xQC0Pg/wCQ1fWB8jFni0Pg/wCQ1fWB8jFlzvEyzC3GiIQheWWghCEAIXA6dFVjXrWq02yjTrGhsDRbTc0B2bmio9zmnypHFiYAz1QFoe6ATrHNmVDWDwrs1a1OsrHuFdgJdTfTewgCJzc0A5OByOmamgsm8N2eJXhQvFg4u3dSrRvAAieeaZeP9jUBqtqtDabHPqHC1jS5xOga0ST3BR9w+EFG2M2lmL3Mz4zqb2NJBggYwJKa+FjxUs76Yza6k+o70bGSO95YI3jEofgdP/iaf89T/kKAsdjvptS11rMKdQOota4vc2KbsYyDHbyN6lFFWG/qVW01LM0PFWk0OcHNgAO8mDvlFt8IKVK0U7PUxB9UOLOKS1wYAXQRqcwI1khASqFF0b9pm0+LODmVsG1a14HGZMFzSCRkd2vUlr0vWnZ2h1U+U4MY1oLnvedGsaM3FANfCG/22PZGpTqOFWqyiCzCQH1CQ2ZcCBkTMKYVG4QrTjZYWuY5hdb7OYfGYDjObSRPVKvKAEIQgGt5+Zf2LKuEblo9Cz6lqt5+Zf2LKuEblo9Cz6loyfL4OZ7SroQhesUAtD4P+Q1fWB8jFni0Pg/5DV9YHyMWXO8TLMLcaIhcXV5ZaCrHhvUf/wBo0SKT7VTbWI0LDJa1x6LnhjTuMwdVZ14q0w5pa4Ag5EESCOYg6oCsW1z23xZm0PJdQqm0ADi4Wlmwc7dixF4G+MSS8FbOwXleRa1oIqUgCAJGKiC7PdJzPOVaaFmYycDWtnWABPNPOvNCw0mOLmU2NcdXNaA49pAkoBclU/wiu5tusFspUy1zxUe5sGYqMggZaE6e1W97A4EOAIIgg5gg6gjeE2st20aZxUqVNhiJYxrTHNIGmQQFL8FnVHXG6tX8p1lcxk67GnTcKZPW7N3tCW4HHj9lUwCJx1PnKuVax03tDH02OaNGuaC0QIEA5DJeLNd9KmSaVKmwnIljGtJHMSAgKnc7x+37bmOT0V78JADfd1zGTbUfbsmQrPTuqg12NtGkHa4hTaHTzzErta7KL3430abn9JzGl3eRKAqV8uH/AFBYRlIoVieyHR/VevCt+C97tqVfNfvaYcfIbWe0YZOgJ0CtVW66Dn43UaTn9I02l2WnGIlLWqysqsLKrGvadWvaHNPaDkgKdwm1B/44Eif2hQdHUA8T2Zq7hR7rls5YGGhSLQQ4NLGkYgCAYI1AJE9afMYGgBoAAEADIADQAID0hCEA1vPzL+xZVwjctHoWfUtVvPzL+xZVwjctHoWfUtGT5fBzPaVdCEL1igFofB/yGr6wPkYs8Wh8H/IavrA+Riy53iZZhbjQKjXHySB2if6hJ7Op02+4fuThC8ssob4KnTb7h+5GCp02+4fuThCCkN8FTpt9w/cjBU6bfcP3JwmdvtuzBOEmADzTJgAHQmdyiTUVbJUbdIUwVOm33D9yMFTpt9w/cvPjBxhpGoJ10Aj+pj2JziUKSZHSIYKnTb7h+5GCp02+4fuSLbaTUDA05tLszEAGMwRlJ0S1ltGME6QSNZmDBPeD3KFNMnooMFTpt9w/cjBU6bfcP3JbGOdGMc66sjpEcFTpt9w/cjBU6bfcP3JcuCRNo4+ACSACeoEmO3Qo2kOk5gqdNvuH7kYKnTb7h+5OEKRSG+Cp02+4fuRgqdNvuH7k4QgpDO3g7F8kExuEfCVlnCNy0ehZ9S1W8/Mv7FlXCNy0ehZ9S0ZTl8ET2lXQhC9YoBaHwf8AIavrA+RizxaHwf8AIavrA+Riy53iZZhbjREIQvLLQQuFRAvNxkACdqKY5sJDTJ64ce5cTxFHudRi5diYTS3WcvwgRAcHGd+HMDvg+xKC0NJic5j2xP6JtTtpykTie5rYB8lsyTr0T3hRKUWqYimnaCvYy6piJGrcupsnvxGfYErY7OWyXGXEmT7SR2a6dS8OtzWhpJBDpMxEMAJk90L0LRx3zGFoaOvE6ZHdh71yuhOyfqoKdncKj3kjMAN6gJ19pTdl3ECA4ZhoOuYaZePaS7vTi3WktphzIJcWhs6EuIA+Bn2JRlqaTEydPaBJ/VOmF1+ak3Kr/NBBlihxM5ZR1ANIjskk+1Jusg2YpiMcAzG8OnF2TMJxZrYHtB0xaA6xOR9ozSFK1uIpnLjucdP/AGxJB11jD3o+gfUK2uzyG5w1oM90A+zNF3083ujyjA/laAB8QSvTbY0AEuBxaQDpMDLtIC9vtbBMnQSeoZf3Cn6bsi3VDhCQ8abz749sTHXlmuG1tE56R3k5DtVnUjmmOELgK6pIGt5+Zf2LKuEblo9Cz6lqt5+Zf2LKuEblo9Cz6loyfL4OZ7SroQhesUAtD4P+Q1fWB8jFni0Pg/5DV9YHyMWXO8TLMLcaIhJvcRoJ9q87V3QPeF5ZZZ7qskETEiJGqbfs9uIOznFj7XYcOfsS21d0D3hc2ruge8LlwT7kqddhJlhAfjBM8Y9XGj9MIHYhlgAw5nitLRnuMZ9uSV2juge8I2ruge8KP04+w62NPEZdhIOBrA0acaTxh2Q1o9pSzrCCZk+Xj6pwxnz5foErtHdA94RtHdA94RYaJeIzlazBzmEk8Q4gNxMEZ95SYsAkmTJDh75kntyA9iV2ruge8Lu1d0D3hHCL9COtiTLEBME5tDewAGI5tUNsYGHM8VpaOwx/YJXau6B7wubR3QPeFPRH2HWxi+yPDm4AMLGgDEJnPqIiIG4p14i2HDOHkk+05js3diU2juge8Lu1d0D3hcrDSJeI2JNsQBBBMguPv6rhsAwFucEk7tSSe+TMpbau6B7wjau6B7wp/Tj7EdbFQF1I7R3QPeEbV3QPeF2R1ITvPzL+xZVwjctHoWfUtTvAnYvkRkss4RuWj0LPqWjKcvgie0q6EIXrFALQ+D/kNX1gfIxZ4tD4P+Q1fWB8jFlzvEyzC3Ghrq8OqAakDtK5t29JveF5ZaKJK01sDS6JA17JzPs1Xdu3pN7wuGu3pN7whFjZt4iMxBgZb88WR9x3clzaR/DmcOIDQkdUrpqsOrm94RtGc7e8ILEad4sIBmJOHQ6nQaa9S9OtzROLKCR24QCf1CU2rOk3vCbPvKiPKe0ajPKY17dD3FCbPdS8GCc8+NlBzw6/ovXjrJicwQIg6kgD9U3N7Wf/AFGEaZGR5UbtcwUftazxO0ZETlnlEzkgHFC3MeGwfK01/suUre0ieZuIiNBEnt1HekGXxZzEVGZidf8AOpK0LdRcSGvacsxOg/woD3QtrXmBrJEfy/4O9eWXiw9RkiIzyxR3hpPYldoznb3hG0Zzt7whFibbeyBJgmMoOrhIGSdJIVGdJveF3bt6Te8ILFUJPbt6Te8I27ek3vCCxG8/Mv7FlXCNy0ehZ9S1S8XTRfHMsr4RuWj0LPqWjJ8vgie0q6EIXrFALQ+D/kNX1gfIxcQsud4mWYW40KpSa7ygD2iV48VZ0G+6EIXlllB4qzoN90I8VZ0G+6EIQmg8VZ0G+6EeKs6DfdCEIKDxVnQb7oSTrtpEyabJ58AndvjqHcEIQUc/ZdHL92zLTij+y9C7qX+lT9wdXV1DuQhAcN20v9Kn7jf7L02wUwZFNgnWGDP4IQgPfirOg33QjxVnQb7oQhBQeKs6DfdCPFWdBvuhCEFB4qzoN90I8VZ0G+6EIQihG8GgUXgCBG5ZZwjctHoWfUhC05Pl8ET2lXQhC9UoP//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p:nvPicPr>
        <p:blipFill>
          <a:blip r:embed="rId2"/>
          <a:stretch>
            <a:fillRect/>
          </a:stretch>
        </p:blipFill>
        <p:spPr>
          <a:xfrm>
            <a:off x="9980798" y="3781421"/>
            <a:ext cx="1724025" cy="2657475"/>
          </a:xfrm>
          <a:prstGeom prst="rect">
            <a:avLst/>
          </a:prstGeom>
        </p:spPr>
      </p:pic>
    </p:spTree>
    <p:extLst>
      <p:ext uri="{BB962C8B-B14F-4D97-AF65-F5344CB8AC3E}">
        <p14:creationId xmlns:p14="http://schemas.microsoft.com/office/powerpoint/2010/main" val="35117496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Theory of </a:t>
            </a:r>
            <a:r>
              <a:rPr lang="en-US" smtClean="0"/>
              <a:t>Multiple Intelligence’s (page 121)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85247" y="1644614"/>
            <a:ext cx="4827494" cy="4806038"/>
          </a:xfrm>
        </p:spPr>
      </p:pic>
    </p:spTree>
    <p:extLst>
      <p:ext uri="{BB962C8B-B14F-4D97-AF65-F5344CB8AC3E}">
        <p14:creationId xmlns:p14="http://schemas.microsoft.com/office/powerpoint/2010/main" val="1339637564"/>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TC104033917[[fn=Berlin]]</Template>
  <TotalTime>17</TotalTime>
  <Words>129</Words>
  <Application>Microsoft Office PowerPoint</Application>
  <PresentationFormat>Widescreen</PresentationFormat>
  <Paragraphs>15</Paragraphs>
  <Slides>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Trebuchet MS</vt:lpstr>
      <vt:lpstr>Berlin</vt:lpstr>
      <vt:lpstr>Howard Gardner</vt:lpstr>
      <vt:lpstr>Howard Gardner</vt:lpstr>
      <vt:lpstr>My theory</vt:lpstr>
      <vt:lpstr>Theory of Multiple Intelligence’s (page 121)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Howard Gardner</dc:title>
  <dc:creator>Celine A Thomas</dc:creator>
  <cp:lastModifiedBy>Celine A Thomas</cp:lastModifiedBy>
  <cp:revision>2</cp:revision>
  <dcterms:created xsi:type="dcterms:W3CDTF">2014-04-08T02:14:58Z</dcterms:created>
  <dcterms:modified xsi:type="dcterms:W3CDTF">2014-04-08T02:32:36Z</dcterms:modified>
</cp:coreProperties>
</file>